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134E52-FACD-4BD2-A82C-E495F221E386}">
  <a:tblStyle styleId="{39134E52-FACD-4BD2-A82C-E495F221E38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9" name="Google Shape;99;p1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{39134E52-FACD-4BD2-A82C-E495F221E386}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5" name="Google Shape;105;p18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{39134E52-FACD-4BD2-A82C-E495F221E386}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Project 1..8</a:t>
            </a:r>
            <a:endParaRPr b="1"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